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908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260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54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239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75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3044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20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29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90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73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24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E7DC-81DD-E548-A7BE-B5A81630361C}" type="datetimeFigureOut">
              <a:rPr lang="fr-FR" smtClean="0"/>
              <a:t>21/09/2017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A8BA6-D30D-9245-A279-839E9C4DE7A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25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TEST AFUTT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956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Macintosh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TEST AFUTT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AFUTT</dc:title>
  <dc:creator>Nicolas Marsaud</dc:creator>
  <cp:lastModifiedBy>Nicolas Marsaud</cp:lastModifiedBy>
  <cp:revision>1</cp:revision>
  <dcterms:created xsi:type="dcterms:W3CDTF">2017-09-21T09:52:18Z</dcterms:created>
  <dcterms:modified xsi:type="dcterms:W3CDTF">2017-09-21T09:53:01Z</dcterms:modified>
</cp:coreProperties>
</file>